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7"/>
    <p:restoredTop sz="94658"/>
  </p:normalViewPr>
  <p:slideViewPr>
    <p:cSldViewPr snapToGrid="0">
      <p:cViewPr>
        <p:scale>
          <a:sx n="85" d="100"/>
          <a:sy n="85" d="100"/>
        </p:scale>
        <p:origin x="144" y="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F02DFE-9180-4E47-ABC7-F3BBF4F135BF}" type="datetimeFigureOut">
              <a:rPr lang="en-RU" smtClean="0"/>
              <a:t>16.10.2024</a:t>
            </a:fld>
            <a:endParaRPr lang="en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89830-9C84-614E-BC50-07D4D3BC4EC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694319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1" name="Google Shape;11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76352-569D-B525-8CF0-7119A95E59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C6D230-3587-5F3B-40A2-14A6F9183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7A543-2623-FD16-63DB-EA2978795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EEF8-9AF4-994E-92BE-D0E0811A10DE}" type="datetimeFigureOut">
              <a:rPr lang="en-RU" smtClean="0"/>
              <a:t>16.10.2024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90B24-C8B6-8C3A-0C80-411A3BA4E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D92AD-119F-4030-FAF7-4DB01E8EC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C30C-0CED-C54F-A143-727C060A9709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568638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A3DE4-1E29-B3E9-C85F-E451B9685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96E645-B89A-FD37-C2C1-388B69AB0B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2F307-FA90-0D1F-B877-96DBFBE4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EEF8-9AF4-994E-92BE-D0E0811A10DE}" type="datetimeFigureOut">
              <a:rPr lang="en-RU" smtClean="0"/>
              <a:t>16.10.2024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FFD66-95F6-BBE5-ED3B-51D0F84E3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1AF313-1B88-644F-B9E5-659F0530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C30C-0CED-C54F-A143-727C060A9709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24613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D03367-8823-159F-5156-9E3775A9EC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D2245E-8A95-C97A-8CAD-2EDA299AE4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6D2AA-9643-B83A-48A1-5A0019E8F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EEF8-9AF4-994E-92BE-D0E0811A10DE}" type="datetimeFigureOut">
              <a:rPr lang="en-RU" smtClean="0"/>
              <a:t>16.10.2024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F87BB-2586-D8AA-E202-2BAD90301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B905F-A69B-5110-A44D-F31D42CE6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C30C-0CED-C54F-A143-727C060A9709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730673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Титульный слайд">
  <p:cSld name="2_Титульный слайд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0"/>
          <p:cNvSpPr txBox="1">
            <a:spLocks noGrp="1"/>
          </p:cNvSpPr>
          <p:nvPr>
            <p:ph type="ctrTitle"/>
          </p:nvPr>
        </p:nvSpPr>
        <p:spPr>
          <a:xfrm>
            <a:off x="540000" y="5037528"/>
            <a:ext cx="11113200" cy="12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Montserrat"/>
              <a:buNone/>
              <a:defRPr sz="4400" b="0" i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1774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Заголовок и объект">
  <p:cSld name="1_Заголовок и объект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3"/>
          <p:cNvSpPr txBox="1">
            <a:spLocks noGrp="1"/>
          </p:cNvSpPr>
          <p:nvPr>
            <p:ph type="body" idx="1"/>
          </p:nvPr>
        </p:nvSpPr>
        <p:spPr>
          <a:xfrm>
            <a:off x="539400" y="433754"/>
            <a:ext cx="11113200" cy="5758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23"/>
          <p:cNvSpPr txBox="1">
            <a:spLocks noGrp="1"/>
          </p:cNvSpPr>
          <p:nvPr>
            <p:ph type="sldNum" idx="12"/>
          </p:nvPr>
        </p:nvSpPr>
        <p:spPr>
          <a:xfrm>
            <a:off x="10421815" y="6307520"/>
            <a:ext cx="123078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86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B4431-1CD3-7761-9A2E-F8EAD60D0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06A15-170A-9B24-D492-05B8120A3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34BDA-0EBB-AFD4-4613-09F3AC00F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EEF8-9AF4-994E-92BE-D0E0811A10DE}" type="datetimeFigureOut">
              <a:rPr lang="en-RU" smtClean="0"/>
              <a:t>16.10.2024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85914-5457-527A-EF31-F1C51065F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DACA2B-24EE-C379-4E72-CDB24479B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C30C-0CED-C54F-A143-727C060A9709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12243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F9C30-BAEB-2462-C4B4-A98A54629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4C61C6-16CB-B318-6DA5-42BC9E196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4C1FD-B574-9062-9795-02BE75423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EEF8-9AF4-994E-92BE-D0E0811A10DE}" type="datetimeFigureOut">
              <a:rPr lang="en-RU" smtClean="0"/>
              <a:t>16.10.2024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2D2192-D49F-B80B-7083-81517A91C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59EAE-BFCC-9DAE-6620-717292E80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C30C-0CED-C54F-A143-727C060A9709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823533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40947-2091-619D-E602-118B85FC0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A2611-E15E-7E1B-723E-4BA309EB2F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355FC-CD09-AE96-60F3-FB16594944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BE1F2B-32C3-EF1A-BFD9-B796CA55F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EEF8-9AF4-994E-92BE-D0E0811A10DE}" type="datetimeFigureOut">
              <a:rPr lang="en-RU" smtClean="0"/>
              <a:t>16.10.2024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2DE5B8-8595-C35C-8B23-0A716B52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D9C56F-3171-5F87-75F6-F74508B0B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C30C-0CED-C54F-A143-727C060A9709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977300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FD68E-EA46-1300-D3DF-28F16C500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189F39-3828-6FC9-ED67-E806E6F57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3A5C9C-8064-1402-3413-426FB196F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65266E-B0F7-BD86-9E66-A456186BD0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042A2B-2FA9-F8AE-1A05-62B9FEE7A0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20B9F1-5FA3-FD4C-0E36-DD8BC84C4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EEF8-9AF4-994E-92BE-D0E0811A10DE}" type="datetimeFigureOut">
              <a:rPr lang="en-RU" smtClean="0"/>
              <a:t>16.10.2024</a:t>
            </a:fld>
            <a:endParaRPr lang="en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1B6BD7-2DA2-3616-885D-D8F663489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E265E7-6213-1788-0037-D795338A2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C30C-0CED-C54F-A143-727C060A9709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711486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D3464-022D-A5AB-5C00-D9956296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077BE8-E1C9-86FE-C1C7-87376E0A2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EEF8-9AF4-994E-92BE-D0E0811A10DE}" type="datetimeFigureOut">
              <a:rPr lang="en-RU" smtClean="0"/>
              <a:t>16.10.2024</a:t>
            </a:fld>
            <a:endParaRPr lang="en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AE923-92CE-8D8C-3D9A-BB0AE1956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5FDA4-4672-EBA8-9B18-D33262EE4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C30C-0CED-C54F-A143-727C060A9709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178947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99AF2F-A1DA-2EDA-08E9-C7EDC388E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EEF8-9AF4-994E-92BE-D0E0811A10DE}" type="datetimeFigureOut">
              <a:rPr lang="en-RU" smtClean="0"/>
              <a:t>16.10.2024</a:t>
            </a:fld>
            <a:endParaRPr lang="en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E5F145-96E4-45DB-12E0-9B32DB022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DB4D20-6DF7-D9F7-69F3-9C49D09EE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C30C-0CED-C54F-A143-727C060A9709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596485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90A0C-4F2C-2384-044C-FF1E6853D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C7DDD-AC36-A6DC-F200-E1590E3D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35EAF8-3C05-9DF9-1AD3-1D8BE729DB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38450-6AB7-CBB7-B1D5-E13157B54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EEF8-9AF4-994E-92BE-D0E0811A10DE}" type="datetimeFigureOut">
              <a:rPr lang="en-RU" smtClean="0"/>
              <a:t>16.10.2024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2BA461-CCF2-75BB-5702-8C61CB321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897CA-CA31-DE17-A8EA-50176239C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C30C-0CED-C54F-A143-727C060A9709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146307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886C5-40C3-0F54-F99B-E0D5BF8B6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98EACE-F070-9A78-1B8F-47B7955463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1EB625-1FE9-5E05-BEAF-FB6AFB2CB8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4D05BF-5DD8-CB3F-DA2C-4E502F41E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0EEF8-9AF4-994E-92BE-D0E0811A10DE}" type="datetimeFigureOut">
              <a:rPr lang="en-RU" smtClean="0"/>
              <a:t>16.10.2024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4574E-3438-0A41-157C-D88A7B130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6DC503-346F-8D09-C751-B77687B39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0C30C-0CED-C54F-A143-727C060A9709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76631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85AD9F-65EA-31D5-59F9-9B8D6F4CB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5D131E-0EDE-5A28-06A1-BFB8A8B86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ED4FD-A627-494B-4C76-AA2DAC8A80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20EEF8-9AF4-994E-92BE-D0E0811A10DE}" type="datetimeFigureOut">
              <a:rPr lang="en-RU" smtClean="0"/>
              <a:t>16.10.2024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2FD72-7FB0-86D0-A727-6A72C21BC0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88B35-FF6E-398B-C518-A1B7149773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D0C30C-0CED-C54F-A143-727C060A9709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31834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ctrTitle"/>
          </p:nvPr>
        </p:nvSpPr>
        <p:spPr>
          <a:xfrm>
            <a:off x="540000" y="5449719"/>
            <a:ext cx="11398500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Montserrat"/>
              <a:buNone/>
            </a:pPr>
            <a:r>
              <a:rPr lang="en-US" sz="3200" dirty="0"/>
              <a:t>Slide title</a:t>
            </a:r>
            <a:endParaRPr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67A5112-3CEB-C100-3A0F-98C3D0B0D3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15824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D19CEBD2-D6F4-2658-638F-EB35FD655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68655" y="5562818"/>
            <a:ext cx="2298492" cy="1295182"/>
          </a:xfrm>
          <a:prstGeom prst="rect">
            <a:avLst/>
          </a:prstGeom>
        </p:spPr>
      </p:pic>
      <p:sp>
        <p:nvSpPr>
          <p:cNvPr id="9" name="Google Shape;100;p1">
            <a:extLst>
              <a:ext uri="{FF2B5EF4-FFF2-40B4-BE49-F238E27FC236}">
                <a16:creationId xmlns:a16="http://schemas.microsoft.com/office/drawing/2014/main" id="{F5788F01-0A69-A5F1-AC18-4F7E15D35244}"/>
              </a:ext>
            </a:extLst>
          </p:cNvPr>
          <p:cNvSpPr txBox="1">
            <a:spLocks/>
          </p:cNvSpPr>
          <p:nvPr/>
        </p:nvSpPr>
        <p:spPr>
          <a:xfrm>
            <a:off x="396750" y="185306"/>
            <a:ext cx="113985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ts val="3200"/>
              <a:buFont typeface="Montserrat"/>
              <a:buNone/>
            </a:pPr>
            <a:r>
              <a:rPr lang="en-US" sz="3000" dirty="0">
                <a:solidFill>
                  <a:schemeClr val="bg1"/>
                </a:solidFill>
                <a:latin typeface="Montserrat" pitchFamily="2" charset="77"/>
              </a:rPr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908648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>
            <a:spLocks noGrp="1"/>
          </p:cNvSpPr>
          <p:nvPr>
            <p:ph type="body" idx="1"/>
          </p:nvPr>
        </p:nvSpPr>
        <p:spPr>
          <a:xfrm>
            <a:off x="1188900" y="3473414"/>
            <a:ext cx="9814200" cy="319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1600" dirty="0">
                <a:latin typeface="Montserrat"/>
                <a:ea typeface="Montserrat"/>
                <a:cs typeface="Montserrat"/>
                <a:sym typeface="Montserrat"/>
              </a:rPr>
              <a:t>A high performance and friendly low code platform for swift data analysis</a:t>
            </a:r>
            <a:endParaRPr sz="1600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14" name="Google Shape;11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37285" y="2297659"/>
            <a:ext cx="3572656" cy="113134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13;p4">
            <a:extLst>
              <a:ext uri="{FF2B5EF4-FFF2-40B4-BE49-F238E27FC236}">
                <a16:creationId xmlns:a16="http://schemas.microsoft.com/office/drawing/2014/main" id="{2B458D5C-9CFA-56A0-FEF9-DC4B61BAD6D7}"/>
              </a:ext>
            </a:extLst>
          </p:cNvPr>
          <p:cNvSpPr txBox="1">
            <a:spLocks/>
          </p:cNvSpPr>
          <p:nvPr/>
        </p:nvSpPr>
        <p:spPr>
          <a:xfrm>
            <a:off x="1188900" y="5799388"/>
            <a:ext cx="9814200" cy="31909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noAutofit/>
          </a:bodyPr>
          <a:lstStyle>
            <a:lvl1pPr marL="457200" lvl="0" indent="-2286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lvl="1" indent="-3429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lvl="2" indent="-3429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lvl="3" indent="-3429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lvl="4" indent="-34290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lvl="5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lvl="6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lvl="7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lvl="8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SzPts val="2800"/>
            </a:pP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megaladata.com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21</Words>
  <Application>Microsoft Macintosh PowerPoint</Application>
  <PresentationFormat>Widescreen</PresentationFormat>
  <Paragraphs>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Montserrat</vt:lpstr>
      <vt:lpstr>Office Theme</vt:lpstr>
      <vt:lpstr>Slide title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Doronin Alexey</dc:creator>
  <cp:lastModifiedBy>Doronin Alexey</cp:lastModifiedBy>
  <cp:revision>1</cp:revision>
  <dcterms:created xsi:type="dcterms:W3CDTF">2024-10-16T15:10:40Z</dcterms:created>
  <dcterms:modified xsi:type="dcterms:W3CDTF">2024-10-16T15:34:00Z</dcterms:modified>
</cp:coreProperties>
</file>